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0" r:id="rId1"/>
  </p:sldMasterIdLst>
  <p:sldIdLst>
    <p:sldId id="256" r:id="rId2"/>
    <p:sldId id="257" r:id="rId3"/>
    <p:sldId id="258" r:id="rId4"/>
    <p:sldId id="260" r:id="rId5"/>
    <p:sldId id="261" r:id="rId6"/>
    <p:sldId id="259" r:id="rId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6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93" d="100"/>
          <a:sy n="93" d="100"/>
        </p:scale>
        <p:origin x="-714" y="-9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3498110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314452"/>
            <a:ext cx="7772400" cy="137232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2708705"/>
            <a:ext cx="7772400" cy="899778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3714751"/>
            <a:ext cx="9147765" cy="1434066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DA35525-ADC5-4983-BC5E-20EEB24FE587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5B8E567-6638-4963-AD72-1B44FAC241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10998"/>
            <a:ext cx="8229600" cy="328955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A35525-ADC5-4983-BC5E-20EEB24FE587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8E567-6638-4963-AD72-1B44FAC241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5" y="205981"/>
            <a:ext cx="1777471" cy="419457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324600" cy="419457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A35525-ADC5-4983-BC5E-20EEB24FE587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8E567-6638-4963-AD72-1B44FAC241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A35525-ADC5-4983-BC5E-20EEB24FE587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8E567-6638-4963-AD72-1B44FAC2414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794784"/>
            <a:ext cx="7772400" cy="13716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198784"/>
            <a:ext cx="4572000" cy="1091166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A35525-ADC5-4983-BC5E-20EEB24FE587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8E567-6638-4963-AD72-1B44FAC2414D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2254104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110997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A35525-ADC5-4983-BC5E-20EEB24FE587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8E567-6638-4963-AD72-1B44FAC2414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8229600" cy="85725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4057650"/>
            <a:ext cx="4040188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8" y="4057650"/>
            <a:ext cx="4041775" cy="5715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1" y="1083222"/>
            <a:ext cx="4040188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1083222"/>
            <a:ext cx="4041775" cy="2956322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A35525-ADC5-4983-BC5E-20EEB24FE587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8E567-6638-4963-AD72-1B44FAC2414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A35525-ADC5-4983-BC5E-20EEB24FE587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8E567-6638-4963-AD72-1B44FAC2414D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DA35525-ADC5-4983-BC5E-20EEB24FE587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8E567-6638-4963-AD72-1B44FAC2414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3657600"/>
            <a:ext cx="7481776" cy="3429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4016327"/>
            <a:ext cx="3974592" cy="6858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914400" y="205740"/>
            <a:ext cx="7479792" cy="3429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4805958"/>
            <a:ext cx="1920240" cy="274320"/>
          </a:xfrm>
        </p:spPr>
        <p:txBody>
          <a:bodyPr/>
          <a:lstStyle>
            <a:extLst/>
          </a:lstStyle>
          <a:p>
            <a:fld id="{7DA35525-ADC5-4983-BC5E-20EEB24FE587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5B8E567-6638-4963-AD72-1B44FAC2414D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4082552"/>
            <a:ext cx="7162800" cy="486174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42476"/>
            <a:ext cx="8686800" cy="329184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DA35525-ADC5-4983-BC5E-20EEB24FE587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4" y="4805959"/>
            <a:ext cx="2350681" cy="2738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5B8E567-6638-4963-AD72-1B44FAC2414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648842"/>
            <a:ext cx="8075432" cy="422004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4458703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3" y="4343441"/>
            <a:ext cx="3402315" cy="810651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4340805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3741330"/>
            <a:ext cx="182880" cy="17145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4458703"/>
            <a:ext cx="4940624" cy="69080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4454258"/>
            <a:ext cx="3690451" cy="70008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3" y="4343441"/>
            <a:ext cx="3402315" cy="810651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4340805"/>
            <a:ext cx="3405509" cy="813287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110997"/>
            <a:ext cx="8229600" cy="3394472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4805958"/>
            <a:ext cx="1920240" cy="27432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DA35525-ADC5-4983-BC5E-20EEB24FE587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4" y="4805959"/>
            <a:ext cx="2350681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4805959"/>
            <a:ext cx="365760" cy="273844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65B8E567-6638-4963-AD72-1B44FAC2414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1" r:id="rId1"/>
    <p:sldLayoutId id="2147484022" r:id="rId2"/>
    <p:sldLayoutId id="2147484023" r:id="rId3"/>
    <p:sldLayoutId id="2147484024" r:id="rId4"/>
    <p:sldLayoutId id="2147484025" r:id="rId5"/>
    <p:sldLayoutId id="2147484026" r:id="rId6"/>
    <p:sldLayoutId id="2147484027" r:id="rId7"/>
    <p:sldLayoutId id="2147484028" r:id="rId8"/>
    <p:sldLayoutId id="2147484029" r:id="rId9"/>
    <p:sldLayoutId id="2147484030" r:id="rId10"/>
    <p:sldLayoutId id="2147484031" r:id="rId11"/>
  </p:sldLayoutIdLst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«Гагаринский многопрофильный колледж»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период пандемии </a:t>
            </a:r>
            <a:r>
              <a:rPr lang="ru-RU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коронавируса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студенты «Гагаринского многопрофильного колледжа» 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помогают тем, кто нуждается в их поддержке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вместе с преподавателями разносят </a:t>
            </a: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продукты и </a:t>
            </a:r>
            <a:r>
              <a:rPr lang="ru-RU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лекарства людям пожилого возраста.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7442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атя\Desktop\Работа\58438f61-428f-4f0d-871a-637639603e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95486"/>
            <a:ext cx="504056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713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Катя\Desktop\Работа\5e1c28af-2f29-4993-af25-3dfbdd24025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3" y="339502"/>
            <a:ext cx="5112567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1202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Катя\Desktop\Работа\49a012ee-f8d8-4c13-a23a-514bbf7f71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5" y="267494"/>
            <a:ext cx="5616625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36437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Катя\Desktop\Работа\438b48ca-81bc-4815-90e3-6b6d4528b0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39502"/>
            <a:ext cx="597666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166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Катя\Desktop\Работа\50317f0d-7284-4f66-8429-a3f7f8fc5ca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7494"/>
            <a:ext cx="590465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97752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0">
        <p14:reveal/>
      </p:transition>
    </mc:Choice>
    <mc:Fallback>
      <p:transition spd="slow" advClick="0" advTm="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</TotalTime>
  <Words>35</Words>
  <Application>Microsoft Office PowerPoint</Application>
  <PresentationFormat>Экран (16:9)</PresentationFormat>
  <Paragraphs>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«Гагаринский многопрофильный колледж»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«Гагаринский многопрофильный колледж»</dc:title>
  <dc:creator>Катя</dc:creator>
  <cp:lastModifiedBy>Катя</cp:lastModifiedBy>
  <cp:revision>5</cp:revision>
  <dcterms:created xsi:type="dcterms:W3CDTF">2020-05-05T11:05:49Z</dcterms:created>
  <dcterms:modified xsi:type="dcterms:W3CDTF">2020-05-05T11:40:09Z</dcterms:modified>
</cp:coreProperties>
</file>